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551B"/>
    <a:srgbClr val="9853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363" y="8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6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12.png"/><Relationship Id="rId5" Type="http://schemas.openxmlformats.org/officeDocument/2006/relationships/image" Target="../media/image32.png"/><Relationship Id="rId15" Type="http://schemas.openxmlformats.org/officeDocument/2006/relationships/image" Target="../media/image16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79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20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23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1.png"/><Relationship Id="rId7" Type="http://schemas.openxmlformats.org/officeDocument/2006/relationships/image" Target="../media/image1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6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34.png"/><Relationship Id="rId2" Type="http://schemas.openxmlformats.org/officeDocument/2006/relationships/image" Target="../media/image2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33.png"/><Relationship Id="rId5" Type="http://schemas.openxmlformats.org/officeDocument/2006/relationships/image" Target="../media/image32.png"/><Relationship Id="rId15" Type="http://schemas.openxmlformats.org/officeDocument/2006/relationships/image" Target="../media/image135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69.png"/><Relationship Id="rId18" Type="http://schemas.openxmlformats.org/officeDocument/2006/relationships/image" Target="../media/image1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38.png"/><Relationship Id="rId17" Type="http://schemas.openxmlformats.org/officeDocument/2006/relationships/image" Target="../media/image140.png"/><Relationship Id="rId2" Type="http://schemas.openxmlformats.org/officeDocument/2006/relationships/image" Target="../media/image2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37.png"/><Relationship Id="rId5" Type="http://schemas.openxmlformats.org/officeDocument/2006/relationships/image" Target="../media/image32.png"/><Relationship Id="rId15" Type="http://schemas.openxmlformats.org/officeDocument/2006/relationships/image" Target="../media/image139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7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47.png"/><Relationship Id="rId5" Type="http://schemas.openxmlformats.org/officeDocument/2006/relationships/image" Target="../media/image23.pn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1.png"/><Relationship Id="rId3" Type="http://schemas.openxmlformats.org/officeDocument/2006/relationships/image" Target="../media/image21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0.png"/><Relationship Id="rId2" Type="http://schemas.openxmlformats.org/officeDocument/2006/relationships/image" Target="../media/image20.png"/><Relationship Id="rId16" Type="http://schemas.openxmlformats.org/officeDocument/2006/relationships/image" Target="../media/image144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55.png"/><Relationship Id="rId5" Type="http://schemas.openxmlformats.org/officeDocument/2006/relationships/image" Target="../media/image23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2.png"/><Relationship Id="rId4" Type="http://schemas.openxmlformats.org/officeDocument/2006/relationships/image" Target="../media/image150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21.png"/><Relationship Id="rId21" Type="http://schemas.openxmlformats.org/officeDocument/2006/relationships/image" Target="../media/image177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81.gif"/><Relationship Id="rId2" Type="http://schemas.openxmlformats.org/officeDocument/2006/relationships/image" Target="../media/image20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44.png"/><Relationship Id="rId24" Type="http://schemas.openxmlformats.org/officeDocument/2006/relationships/image" Target="../media/image180.png"/><Relationship Id="rId5" Type="http://schemas.openxmlformats.org/officeDocument/2006/relationships/image" Target="../media/image23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10" Type="http://schemas.openxmlformats.org/officeDocument/2006/relationships/image" Target="../media/image151.png"/><Relationship Id="rId19" Type="http://schemas.openxmlformats.org/officeDocument/2006/relationships/image" Target="../media/image175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144.png"/><Relationship Id="rId2" Type="http://schemas.openxmlformats.org/officeDocument/2006/relationships/image" Target="../media/image20.png"/><Relationship Id="rId16" Type="http://schemas.openxmlformats.org/officeDocument/2006/relationships/image" Target="../media/image19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86.png"/><Relationship Id="rId5" Type="http://schemas.openxmlformats.org/officeDocument/2006/relationships/image" Target="../media/image23.png"/><Relationship Id="rId15" Type="http://schemas.openxmlformats.org/officeDocument/2006/relationships/image" Target="../media/image189.png"/><Relationship Id="rId10" Type="http://schemas.openxmlformats.org/officeDocument/2006/relationships/image" Target="../media/image185.png"/><Relationship Id="rId4" Type="http://schemas.openxmlformats.org/officeDocument/2006/relationships/image" Target="../media/image182.png"/><Relationship Id="rId9" Type="http://schemas.openxmlformats.org/officeDocument/2006/relationships/image" Target="../media/image184.png"/><Relationship Id="rId14" Type="http://schemas.openxmlformats.org/officeDocument/2006/relationships/image" Target="../media/image1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94.gif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19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44.png"/><Relationship Id="rId5" Type="http://schemas.openxmlformats.org/officeDocument/2006/relationships/image" Target="../media/image23.png"/><Relationship Id="rId10" Type="http://schemas.openxmlformats.org/officeDocument/2006/relationships/image" Target="../media/image185.png"/><Relationship Id="rId4" Type="http://schemas.openxmlformats.org/officeDocument/2006/relationships/image" Target="../media/image191.png"/><Relationship Id="rId9" Type="http://schemas.openxmlformats.org/officeDocument/2006/relationships/image" Target="../media/image1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6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29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03.png"/><Relationship Id="rId5" Type="http://schemas.openxmlformats.org/officeDocument/2006/relationships/image" Target="../media/image198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34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2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4.png"/><Relationship Id="rId5" Type="http://schemas.openxmlformats.org/officeDocument/2006/relationships/image" Target="../media/image6.png"/><Relationship Id="rId10" Type="http://schemas.openxmlformats.org/officeDocument/2006/relationships/image" Target="../media/image2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slide" Target="slide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.png"/><Relationship Id="rId21" Type="http://schemas.openxmlformats.org/officeDocument/2006/relationships/image" Target="../media/image231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5" Type="http://schemas.openxmlformats.org/officeDocument/2006/relationships/slide" Target="slide22.xml"/><Relationship Id="rId2" Type="http://schemas.openxmlformats.org/officeDocument/2006/relationships/image" Target="../media/image20.pn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21.png"/><Relationship Id="rId24" Type="http://schemas.openxmlformats.org/officeDocument/2006/relationships/image" Target="../media/image234.png"/><Relationship Id="rId5" Type="http://schemas.openxmlformats.org/officeDocument/2006/relationships/image" Target="../media/image23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6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37.png"/><Relationship Id="rId5" Type="http://schemas.openxmlformats.org/officeDocument/2006/relationships/image" Target="../media/image23.png"/><Relationship Id="rId10" Type="http://schemas.openxmlformats.org/officeDocument/2006/relationships/image" Target="../media/image236.png"/><Relationship Id="rId4" Type="http://schemas.openxmlformats.org/officeDocument/2006/relationships/image" Target="../media/image216.png"/><Relationship Id="rId9" Type="http://schemas.openxmlformats.org/officeDocument/2006/relationships/image" Target="../media/image1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slide" Target="slide22.xm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39.png"/><Relationship Id="rId5" Type="http://schemas.openxmlformats.org/officeDocument/2006/relationships/image" Target="../media/image23.png"/><Relationship Id="rId10" Type="http://schemas.openxmlformats.org/officeDocument/2006/relationships/image" Target="../media/image236.png"/><Relationship Id="rId4" Type="http://schemas.openxmlformats.org/officeDocument/2006/relationships/image" Target="../media/image216.png"/><Relationship Id="rId9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3.png"/><Relationship Id="rId21" Type="http://schemas.openxmlformats.org/officeDocument/2006/relationships/image" Target="../media/image59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2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23.png"/><Relationship Id="rId19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68.png"/><Relationship Id="rId2" Type="http://schemas.openxmlformats.org/officeDocument/2006/relationships/image" Target="../media/image2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67.png"/><Relationship Id="rId5" Type="http://schemas.openxmlformats.org/officeDocument/2006/relationships/image" Target="../media/image32.png"/><Relationship Id="rId15" Type="http://schemas.openxmlformats.org/officeDocument/2006/relationships/image" Target="../media/image70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" Type="http://schemas.openxmlformats.org/officeDocument/2006/relationships/image" Target="../media/image29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72.png"/><Relationship Id="rId5" Type="http://schemas.openxmlformats.org/officeDocument/2006/relationships/image" Target="../media/image32.png"/><Relationship Id="rId15" Type="http://schemas.openxmlformats.org/officeDocument/2006/relationships/image" Target="../media/image16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23.png"/><Relationship Id="rId12" Type="http://schemas.openxmlformats.org/officeDocument/2006/relationships/image" Target="../media/image83.png"/><Relationship Id="rId2" Type="http://schemas.openxmlformats.org/officeDocument/2006/relationships/image" Target="../media/image20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50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image" Target="../media/image21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image" Target="../media/image20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5" Type="http://schemas.openxmlformats.org/officeDocument/2006/relationships/image" Target="../media/image23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6181" y="4032383"/>
            <a:ext cx="7401081" cy="4936679"/>
            <a:chOff x="1156181" y="4032383"/>
            <a:chExt cx="7401081" cy="4936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81" y="4032383"/>
              <a:ext cx="7401081" cy="4936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8305" y="1420023"/>
            <a:ext cx="5418273" cy="3609925"/>
            <a:chOff x="11198305" y="1420023"/>
            <a:chExt cx="5418273" cy="3609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305" y="1420023"/>
              <a:ext cx="5418273" cy="3609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629" y="7018857"/>
            <a:ext cx="10274899" cy="3900410"/>
            <a:chOff x="9636629" y="7018857"/>
            <a:chExt cx="10274899" cy="39004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53066" y="9119041"/>
              <a:ext cx="9913070" cy="526348"/>
              <a:chOff x="9553066" y="9119041"/>
              <a:chExt cx="9913070" cy="52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40000">
                <a:off x="4653790" y="8913126"/>
                <a:ext cx="19826141" cy="105269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40000">
                <a:off x="9553066" y="9119041"/>
                <a:ext cx="9913070" cy="52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98110" y="8705888"/>
              <a:ext cx="7318170" cy="526348"/>
              <a:chOff x="12898110" y="8705888"/>
              <a:chExt cx="7318170" cy="526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80000">
                <a:off x="9296284" y="8499973"/>
                <a:ext cx="14636341" cy="105269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80000">
                <a:off x="12898110" y="8705888"/>
                <a:ext cx="7318170" cy="5263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127" y="-1589980"/>
            <a:ext cx="7466667" cy="9760741"/>
            <a:chOff x="5498127" y="-1589980"/>
            <a:chExt cx="7466667" cy="97607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33931" y="1808857"/>
              <a:ext cx="6932942" cy="6360502"/>
              <a:chOff x="5733931" y="1808857"/>
              <a:chExt cx="6932942" cy="63605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33931" y="1808857"/>
                <a:ext cx="6932942" cy="63605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98127" y="-1589980"/>
              <a:ext cx="7462576" cy="4977480"/>
              <a:chOff x="5498127" y="-1589980"/>
              <a:chExt cx="7462576" cy="49774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98127" y="-1589980"/>
                <a:ext cx="7462576" cy="497748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948" y="3462087"/>
            <a:ext cx="15152097" cy="30154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1887" y="7107658"/>
            <a:ext cx="8762777" cy="106052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636" y="9161220"/>
            <a:ext cx="2094251" cy="55929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775" y="469819"/>
            <a:ext cx="2687187" cy="431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3966449" cy="9466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1911386" cy="6285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30668" y="4717668"/>
            <a:ext cx="1132928" cy="62093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775" y="469819"/>
            <a:ext cx="2687187" cy="431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510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228571" y="6228571"/>
            <a:ext cx="19010377" cy="128362"/>
            <a:chOff x="-228571" y="6228571"/>
            <a:chExt cx="19010377" cy="128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6228571"/>
              <a:ext cx="19010377" cy="128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174" y="6530963"/>
            <a:ext cx="2504100" cy="506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677574" y="5615728"/>
            <a:ext cx="2666667" cy="100923"/>
            <a:chOff x="-677574" y="5615728"/>
            <a:chExt cx="2666667" cy="100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677574" y="5615728"/>
              <a:ext cx="2666667" cy="1009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1868" y="5286344"/>
            <a:ext cx="2894929" cy="548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87135" y="6614928"/>
            <a:ext cx="2666667" cy="100923"/>
            <a:chOff x="5287135" y="6614928"/>
            <a:chExt cx="2666667" cy="1009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287135" y="6614928"/>
              <a:ext cx="2666667" cy="1009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76192" y="6742382"/>
            <a:ext cx="4188929" cy="5485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08817" y="5782051"/>
            <a:ext cx="2759652" cy="104442"/>
            <a:chOff x="10808817" y="5782051"/>
            <a:chExt cx="2759652" cy="1044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0808817" y="5782051"/>
              <a:ext cx="2759652" cy="1044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33330" y="854823"/>
            <a:ext cx="13991776" cy="14475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55" y="2487213"/>
            <a:ext cx="5124667" cy="3071461"/>
            <a:chOff x="619155" y="2487213"/>
            <a:chExt cx="5124667" cy="30714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155" y="2487213"/>
              <a:ext cx="5124667" cy="30714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20469" y="6680290"/>
            <a:ext cx="4983037" cy="3019039"/>
            <a:chOff x="6620469" y="6680290"/>
            <a:chExt cx="4983037" cy="30190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0469" y="6680290"/>
              <a:ext cx="4983037" cy="30190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36422" y="2444660"/>
            <a:ext cx="5088508" cy="3049762"/>
            <a:chOff x="12136422" y="2444660"/>
            <a:chExt cx="5088508" cy="30497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36422" y="2444660"/>
              <a:ext cx="5088508" cy="304976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1013" y="469819"/>
            <a:ext cx="567930" cy="4542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13876" y="3600589"/>
            <a:ext cx="2133600" cy="838200"/>
            <a:chOff x="16682724" y="3490283"/>
            <a:chExt cx="2133600" cy="8382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8" cstate="print"/>
            <a:srcRect l="29122" t="39318" r="28948" b="33094"/>
            <a:stretch/>
          </p:blipFill>
          <p:spPr>
            <a:xfrm>
              <a:off x="16682724" y="3490283"/>
              <a:ext cx="2133600" cy="838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0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991776" cy="14475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0952" y="4451239"/>
            <a:ext cx="6171429" cy="3745141"/>
            <a:chOff x="1980952" y="4451239"/>
            <a:chExt cx="6171429" cy="37451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0952" y="4451239"/>
              <a:ext cx="6171429" cy="3745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87302" y="4413144"/>
            <a:ext cx="6423290" cy="3745141"/>
            <a:chOff x="9787302" y="4413144"/>
            <a:chExt cx="6423290" cy="37451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7302" y="4413144"/>
              <a:ext cx="6423290" cy="37451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567930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79749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201097" cy="9466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4051805" cy="5676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294928" cy="6142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87" cy="431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86691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612668" cy="9466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3117538" cy="6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82157" y="4685883"/>
            <a:ext cx="1877642" cy="8732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87" cy="43142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22725" y="4710724"/>
            <a:ext cx="2068836" cy="591790"/>
            <a:chOff x="2822725" y="4710724"/>
            <a:chExt cx="2068836" cy="5917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2725" y="4710724"/>
              <a:ext cx="2068836" cy="59179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50712" y="4596606"/>
            <a:ext cx="1244797" cy="86769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96058" y="5465011"/>
            <a:ext cx="1911376" cy="628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8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2387014" cy="14475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926073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33333" y="4468818"/>
            <a:ext cx="2819048" cy="2819048"/>
            <a:chOff x="7733333" y="4468818"/>
            <a:chExt cx="2819048" cy="28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3333" y="4468818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7143" y="3967743"/>
            <a:ext cx="3821199" cy="3821199"/>
            <a:chOff x="11757143" y="3967743"/>
            <a:chExt cx="3821199" cy="38211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143" y="3967743"/>
              <a:ext cx="3821199" cy="38211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764" y="5051431"/>
            <a:ext cx="4123162" cy="18245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04761" y="4311439"/>
            <a:ext cx="1241217" cy="3133805"/>
            <a:chOff x="3904761" y="4311439"/>
            <a:chExt cx="1241217" cy="31338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4761" y="4311439"/>
              <a:ext cx="1241217" cy="313380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35239" y="8229858"/>
            <a:ext cx="5162186" cy="575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0463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786" cy="14475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54496" y="3665067"/>
            <a:ext cx="5863153" cy="3519820"/>
            <a:chOff x="6354496" y="3665067"/>
            <a:chExt cx="5863153" cy="35198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4496" y="3665067"/>
              <a:ext cx="5863153" cy="35198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54781" y="3271402"/>
            <a:ext cx="1676092" cy="1114656"/>
            <a:chOff x="4054781" y="3271402"/>
            <a:chExt cx="1676092" cy="11146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4781" y="3271402"/>
              <a:ext cx="1676092" cy="11146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15656" y="4580339"/>
            <a:ext cx="1143218" cy="1096144"/>
            <a:chOff x="4415656" y="4580339"/>
            <a:chExt cx="1143218" cy="10961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5656" y="4580339"/>
              <a:ext cx="1143218" cy="10961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85911" y="3271402"/>
            <a:ext cx="950993" cy="950993"/>
            <a:chOff x="13185911" y="3271402"/>
            <a:chExt cx="950993" cy="9509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85911" y="3271402"/>
              <a:ext cx="950993" cy="9509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85710" y="6012792"/>
            <a:ext cx="2603108" cy="1301554"/>
            <a:chOff x="3685710" y="6012792"/>
            <a:chExt cx="2603108" cy="13015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5710" y="6012792"/>
              <a:ext cx="2603108" cy="13015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89313" y="4436588"/>
            <a:ext cx="1849204" cy="1849204"/>
            <a:chOff x="12689313" y="4436588"/>
            <a:chExt cx="1849204" cy="18492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89313" y="4436588"/>
              <a:ext cx="1849204" cy="18492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42861" y="6104683"/>
            <a:ext cx="1849204" cy="1849204"/>
            <a:chOff x="12742861" y="6104683"/>
            <a:chExt cx="1849204" cy="18492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42861" y="6104683"/>
              <a:ext cx="1849204" cy="18492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18941" y="4955584"/>
            <a:ext cx="906445" cy="906445"/>
            <a:chOff x="10918941" y="4955584"/>
            <a:chExt cx="906445" cy="9064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18941" y="4955584"/>
              <a:ext cx="906445" cy="90644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013" y="469819"/>
            <a:ext cx="1926073" cy="45427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804273" y="3665067"/>
            <a:ext cx="1381637" cy="1001731"/>
            <a:chOff x="11804273" y="3665067"/>
            <a:chExt cx="1381637" cy="100173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04273" y="3665067"/>
              <a:ext cx="1381637" cy="10017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10823" y="3238756"/>
            <a:ext cx="2233913" cy="1619659"/>
            <a:chOff x="5910823" y="3238756"/>
            <a:chExt cx="2233913" cy="161965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60000">
              <a:off x="5910823" y="3238756"/>
              <a:ext cx="2233913" cy="16196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48016" y="5874696"/>
            <a:ext cx="1612961" cy="1243382"/>
            <a:chOff x="5548016" y="5874696"/>
            <a:chExt cx="1612961" cy="124338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960000">
              <a:off x="5548016" y="5874696"/>
              <a:ext cx="1612961" cy="124338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64720" y="7847543"/>
            <a:ext cx="6596912" cy="1678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4310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04815" cy="540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33330" y="854823"/>
            <a:ext cx="13026786" cy="14475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1013" y="469819"/>
            <a:ext cx="1926073" cy="4542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7975" y="4645890"/>
            <a:ext cx="10587026" cy="4612410"/>
            <a:chOff x="1175547" y="5142857"/>
            <a:chExt cx="10387965" cy="38214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547" y="5142857"/>
              <a:ext cx="10387965" cy="38214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14154" y="2669381"/>
            <a:ext cx="1777395" cy="1938297"/>
            <a:chOff x="12414154" y="2669381"/>
            <a:chExt cx="1777395" cy="19382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14154" y="2669381"/>
              <a:ext cx="1777395" cy="19382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22748" y="2835127"/>
            <a:ext cx="1888108" cy="1823696"/>
            <a:chOff x="14822748" y="2835127"/>
            <a:chExt cx="1888108" cy="18236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22748" y="2835127"/>
              <a:ext cx="1888108" cy="18236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6744" y="5146839"/>
            <a:ext cx="1992213" cy="2001311"/>
            <a:chOff x="12306744" y="5146839"/>
            <a:chExt cx="1992213" cy="20013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06744" y="5146839"/>
              <a:ext cx="1992213" cy="20013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90568" y="5290846"/>
            <a:ext cx="1888108" cy="1799656"/>
            <a:chOff x="14890568" y="5290846"/>
            <a:chExt cx="1888108" cy="17996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90568" y="5290846"/>
              <a:ext cx="1888108" cy="17996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14154" y="7602927"/>
            <a:ext cx="1910348" cy="1885596"/>
            <a:chOff x="12414154" y="7602927"/>
            <a:chExt cx="1910348" cy="18855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14154" y="7602927"/>
              <a:ext cx="1910348" cy="18855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850979" y="7571877"/>
            <a:ext cx="2043078" cy="1916646"/>
            <a:chOff x="14850979" y="7571877"/>
            <a:chExt cx="2043078" cy="19166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50979" y="7571877"/>
              <a:ext cx="2043078" cy="191664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40131" y="4729593"/>
            <a:ext cx="1108197" cy="5156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015392" y="4729593"/>
            <a:ext cx="1108198" cy="51561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17870" y="7180025"/>
            <a:ext cx="1111502" cy="46464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015392" y="7168711"/>
            <a:ext cx="1108198" cy="51561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66208" y="9451665"/>
            <a:ext cx="1109033" cy="51590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123790" y="9417044"/>
            <a:ext cx="1109033" cy="51590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28" y="4811793"/>
            <a:ext cx="10024459" cy="4188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5225" cy="4253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24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38196" cy="5409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33330" y="854823"/>
            <a:ext cx="13026309" cy="1409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14524" y="4570624"/>
            <a:ext cx="9182076" cy="4933472"/>
            <a:chOff x="737452" y="5347054"/>
            <a:chExt cx="9591500" cy="35284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7452" y="5347054"/>
              <a:ext cx="9591500" cy="35284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1013" y="469819"/>
            <a:ext cx="1926073" cy="4542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76190" y="2898383"/>
            <a:ext cx="4186572" cy="2040691"/>
            <a:chOff x="12176190" y="2898383"/>
            <a:chExt cx="4186572" cy="20406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76190" y="2898383"/>
              <a:ext cx="4186572" cy="20406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76190" y="5347054"/>
            <a:ext cx="4209976" cy="1877871"/>
            <a:chOff x="12176190" y="5347054"/>
            <a:chExt cx="4209976" cy="18778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76190" y="5347054"/>
              <a:ext cx="4209976" cy="18778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76190" y="7613907"/>
            <a:ext cx="4186572" cy="1857946"/>
            <a:chOff x="12176190" y="7613907"/>
            <a:chExt cx="4186572" cy="18579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76190" y="7613907"/>
              <a:ext cx="4186572" cy="1857946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686300"/>
            <a:ext cx="8822076" cy="4602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3510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24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2511967" cy="5409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33330" y="854823"/>
            <a:ext cx="13026309" cy="14094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1013" y="469819"/>
            <a:ext cx="1926073" cy="454273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4156338" y="4457700"/>
            <a:ext cx="9483462" cy="5257798"/>
            <a:chOff x="2985071" y="4712986"/>
            <a:chExt cx="13127310" cy="4829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14" y="4567544"/>
            <a:ext cx="9170065" cy="4936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6181" y="4032383"/>
            <a:ext cx="7401081" cy="4936679"/>
            <a:chOff x="1156181" y="4032383"/>
            <a:chExt cx="7401081" cy="4936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81" y="4032383"/>
              <a:ext cx="7401081" cy="4936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8305" y="1420023"/>
            <a:ext cx="5418273" cy="3609925"/>
            <a:chOff x="11198305" y="1420023"/>
            <a:chExt cx="5418273" cy="3609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305" y="1420023"/>
              <a:ext cx="5418273" cy="3609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629" y="7018857"/>
            <a:ext cx="10274899" cy="3900410"/>
            <a:chOff x="9636629" y="7018857"/>
            <a:chExt cx="10274899" cy="39004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53066" y="9119041"/>
              <a:ext cx="9913070" cy="526348"/>
              <a:chOff x="9553066" y="9119041"/>
              <a:chExt cx="9913070" cy="52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40000">
                <a:off x="4653790" y="8913126"/>
                <a:ext cx="19826141" cy="105269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40000">
                <a:off x="9553066" y="9119041"/>
                <a:ext cx="9913070" cy="52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98110" y="8705888"/>
              <a:ext cx="7318170" cy="526348"/>
              <a:chOff x="12898110" y="8705888"/>
              <a:chExt cx="7318170" cy="526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80000">
                <a:off x="9296284" y="8499973"/>
                <a:ext cx="14636341" cy="105269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80000">
                <a:off x="12898110" y="8705888"/>
                <a:ext cx="7318170" cy="5263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127" y="-1589980"/>
            <a:ext cx="7466667" cy="9760741"/>
            <a:chOff x="5498127" y="-1589980"/>
            <a:chExt cx="7466667" cy="97607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33931" y="1808857"/>
              <a:ext cx="6932942" cy="6360502"/>
              <a:chOff x="5733931" y="1808857"/>
              <a:chExt cx="6932942" cy="63605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33931" y="1808857"/>
                <a:ext cx="6932942" cy="63605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98127" y="-1589980"/>
              <a:ext cx="7462576" cy="4977480"/>
              <a:chOff x="5498127" y="-1589980"/>
              <a:chExt cx="7462576" cy="49774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98127" y="-1589980"/>
                <a:ext cx="7462576" cy="497748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7417" y="4194300"/>
            <a:ext cx="16688933" cy="33327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775" y="469819"/>
            <a:ext cx="2687187" cy="43141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32389" y="2201530"/>
            <a:ext cx="8096323" cy="1352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79149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799192" cy="9466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775" y="469819"/>
            <a:ext cx="2687187" cy="431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142857" cy="10285714"/>
            <a:chOff x="0" y="0"/>
            <a:chExt cx="914285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0295"/>
            <a:ext cx="1204311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298" y="1797315"/>
            <a:ext cx="3569916" cy="3569916"/>
            <a:chOff x="605298" y="1797315"/>
            <a:chExt cx="3569916" cy="3569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1797315"/>
              <a:ext cx="3569916" cy="35699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4487" y="2880382"/>
            <a:ext cx="2471661" cy="18990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8095" y="1797315"/>
            <a:ext cx="3569916" cy="3569916"/>
            <a:chOff x="6038095" y="1797315"/>
            <a:chExt cx="3569916" cy="3569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4751" y="1797315"/>
            <a:ext cx="3569916" cy="3569916"/>
            <a:chOff x="11484751" y="1797315"/>
            <a:chExt cx="3569916" cy="3569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298" y="5717697"/>
            <a:ext cx="3569916" cy="3569916"/>
            <a:chOff x="605298" y="5717697"/>
            <a:chExt cx="3569916" cy="35699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9916" y="2880382"/>
            <a:ext cx="1946975" cy="147614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8001" y="2880382"/>
            <a:ext cx="2175128" cy="14209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4963" y="6800763"/>
            <a:ext cx="1950937" cy="14209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38095" y="5717697"/>
            <a:ext cx="3569916" cy="3569916"/>
            <a:chOff x="6038095" y="5717697"/>
            <a:chExt cx="3569916" cy="35699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9440" y="6800763"/>
            <a:ext cx="2562137" cy="15180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4751" y="5746263"/>
            <a:ext cx="3569916" cy="3569916"/>
            <a:chOff x="11484751" y="5746263"/>
            <a:chExt cx="3569916" cy="35699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5746263"/>
              <a:ext cx="3569916" cy="356991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78479" y="6743631"/>
            <a:ext cx="1946970" cy="14761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67664" y="6790189"/>
            <a:ext cx="2098081" cy="2109266"/>
            <a:chOff x="6767664" y="6790189"/>
            <a:chExt cx="2098081" cy="21092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7664" y="6790189"/>
              <a:ext cx="2098081" cy="21092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43386" y="6800771"/>
            <a:ext cx="2045336" cy="2151723"/>
            <a:chOff x="12243386" y="6800771"/>
            <a:chExt cx="2045336" cy="2151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43386" y="6800771"/>
              <a:ext cx="2045336" cy="21517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99410" y="2885876"/>
            <a:ext cx="2066335" cy="2069733"/>
            <a:chOff x="6799410" y="2885876"/>
            <a:chExt cx="2066335" cy="206973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9410" y="2885876"/>
              <a:ext cx="2066335" cy="20697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6688" y="2899444"/>
            <a:ext cx="2028089" cy="2057890"/>
            <a:chOff x="1366688" y="2899444"/>
            <a:chExt cx="2028089" cy="20578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6688" y="2899444"/>
              <a:ext cx="2028089" cy="2057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93552" y="2885916"/>
            <a:ext cx="2095171" cy="2063357"/>
            <a:chOff x="12193552" y="2885916"/>
            <a:chExt cx="2095171" cy="20633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3552" y="2885916"/>
              <a:ext cx="2095171" cy="20633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7389" y="6787647"/>
            <a:ext cx="2105735" cy="2096680"/>
            <a:chOff x="1337389" y="6787647"/>
            <a:chExt cx="2105735" cy="20966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7389" y="6787647"/>
              <a:ext cx="2105735" cy="2096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3066" y="9119041"/>
            <a:ext cx="9913070" cy="526348"/>
            <a:chOff x="9553066" y="9119041"/>
            <a:chExt cx="9913070" cy="526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40000">
              <a:off x="4653790" y="8913126"/>
              <a:ext cx="19826141" cy="10526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">
              <a:off x="9553066" y="9119041"/>
              <a:ext cx="9913070" cy="526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8110" y="8705888"/>
            <a:ext cx="7318170" cy="526348"/>
            <a:chOff x="12898110" y="8705888"/>
            <a:chExt cx="7318170" cy="526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80000">
              <a:off x="9296284" y="8499973"/>
              <a:ext cx="14636341" cy="10526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80000">
              <a:off x="12898110" y="8705888"/>
              <a:ext cx="7318170" cy="526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21769"/>
            <a:ext cx="18285714" cy="10285714"/>
            <a:chOff x="0" y="-21769"/>
            <a:chExt cx="18285714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2176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4607" y="806244"/>
            <a:ext cx="7145844" cy="6150837"/>
            <a:chOff x="5384607" y="806244"/>
            <a:chExt cx="7145844" cy="61508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4607" y="806244"/>
              <a:ext cx="7145844" cy="61508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839" y="7049490"/>
            <a:ext cx="15062712" cy="21573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71815" y="785652"/>
            <a:ext cx="6171429" cy="6171429"/>
            <a:chOff x="5871815" y="785652"/>
            <a:chExt cx="617142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1815" y="785652"/>
              <a:ext cx="6171429" cy="6171429"/>
            </a:xfrm>
            <a:prstGeom prst="rect">
              <a:avLst/>
            </a:prstGeom>
          </p:spPr>
        </p:pic>
      </p:grpSp>
      <p:sp>
        <p:nvSpPr>
          <p:cNvPr id="2" name="타원 1">
            <a:hlinkClick r:id="rId13" action="ppaction://hlinksldjump"/>
          </p:cNvPr>
          <p:cNvSpPr/>
          <p:nvPr/>
        </p:nvSpPr>
        <p:spPr>
          <a:xfrm>
            <a:off x="16764000" y="6057900"/>
            <a:ext cx="457200" cy="472671"/>
          </a:xfrm>
          <a:prstGeom prst="ellipse">
            <a:avLst/>
          </a:prstGeom>
          <a:solidFill>
            <a:srgbClr val="9A551B"/>
          </a:solidFill>
          <a:ln>
            <a:solidFill>
              <a:srgbClr val="985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hlinkClick r:id="rId14" action="ppaction://hlinksldjump"/>
          </p:cNvPr>
          <p:cNvSpPr/>
          <p:nvPr/>
        </p:nvSpPr>
        <p:spPr>
          <a:xfrm>
            <a:off x="16775309" y="6782520"/>
            <a:ext cx="457200" cy="472671"/>
          </a:xfrm>
          <a:prstGeom prst="ellipse">
            <a:avLst/>
          </a:prstGeom>
          <a:solidFill>
            <a:srgbClr val="9A551B"/>
          </a:solidFill>
          <a:ln>
            <a:solidFill>
              <a:srgbClr val="985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743911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2677624" cy="1409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5489" y="4381544"/>
            <a:ext cx="1514736" cy="1007404"/>
            <a:chOff x="8385489" y="4381544"/>
            <a:chExt cx="1514736" cy="1007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5489" y="4381544"/>
              <a:ext cx="1514736" cy="1007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8823" y="3165049"/>
            <a:ext cx="2488068" cy="1244034"/>
            <a:chOff x="7898823" y="3165049"/>
            <a:chExt cx="2488068" cy="12440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8823" y="3165049"/>
              <a:ext cx="2488068" cy="1244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4530" y="3242183"/>
            <a:ext cx="1963859" cy="2003334"/>
            <a:chOff x="2864530" y="3242183"/>
            <a:chExt cx="1963859" cy="20033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4530" y="3242183"/>
              <a:ext cx="1963859" cy="2003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9094" y="2822985"/>
            <a:ext cx="3676858" cy="1572456"/>
            <a:chOff x="12359094" y="2822985"/>
            <a:chExt cx="3676858" cy="15724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9094" y="2822985"/>
              <a:ext cx="3676858" cy="1572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3931" y="7560623"/>
            <a:ext cx="1709504" cy="1315517"/>
            <a:chOff x="5213931" y="7560623"/>
            <a:chExt cx="1709504" cy="13155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3931" y="7560623"/>
              <a:ext cx="1709504" cy="1315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25994" y="7494921"/>
            <a:ext cx="1115717" cy="1291883"/>
            <a:chOff x="11325994" y="7494921"/>
            <a:chExt cx="1115717" cy="12918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5994" y="7494921"/>
              <a:ext cx="1115717" cy="12918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4431" y="4124964"/>
            <a:ext cx="1548358" cy="1548358"/>
            <a:chOff x="13624431" y="4124964"/>
            <a:chExt cx="1548358" cy="15483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431" y="4124964"/>
              <a:ext cx="1548358" cy="1548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20580" y="7308240"/>
            <a:ext cx="2844555" cy="1820281"/>
            <a:chOff x="7720580" y="7308240"/>
            <a:chExt cx="2844555" cy="18202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0580" y="7308240"/>
              <a:ext cx="2844555" cy="18202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50424" y="2822985"/>
            <a:ext cx="3192070" cy="3054518"/>
            <a:chOff x="2250424" y="2822985"/>
            <a:chExt cx="3192070" cy="30545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0424" y="2822985"/>
              <a:ext cx="3192070" cy="3054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46822" y="2818682"/>
            <a:ext cx="3192070" cy="3003744"/>
            <a:chOff x="7546822" y="2818682"/>
            <a:chExt cx="3192070" cy="30037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6822" y="2818682"/>
              <a:ext cx="3192070" cy="30037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59094" y="2818682"/>
            <a:ext cx="4089939" cy="3003744"/>
            <a:chOff x="12359094" y="2818682"/>
            <a:chExt cx="4089939" cy="30037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9094" y="2818682"/>
              <a:ext cx="4089939" cy="30037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06753" y="6691854"/>
            <a:ext cx="8917678" cy="2850337"/>
            <a:chOff x="4706753" y="6691854"/>
            <a:chExt cx="8917678" cy="28503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6753" y="6691854"/>
              <a:ext cx="8917678" cy="285033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09344" y="6717768"/>
            <a:ext cx="1851642" cy="67141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8365" y="2651711"/>
            <a:ext cx="2342499" cy="61427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49868" y="2536481"/>
            <a:ext cx="1539918" cy="67141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84569" y="2640278"/>
            <a:ext cx="2251099" cy="631099"/>
          </a:xfrm>
          <a:prstGeom prst="rect">
            <a:avLst/>
          </a:prstGeom>
        </p:spPr>
      </p:pic>
      <p:sp>
        <p:nvSpPr>
          <p:cNvPr id="42" name="타원 41">
            <a:hlinkClick r:id="rId25" action="ppaction://hlinksldjump"/>
          </p:cNvPr>
          <p:cNvSpPr/>
          <p:nvPr/>
        </p:nvSpPr>
        <p:spPr>
          <a:xfrm>
            <a:off x="16764000" y="6057900"/>
            <a:ext cx="457200" cy="472671"/>
          </a:xfrm>
          <a:prstGeom prst="ellipse">
            <a:avLst/>
          </a:prstGeom>
          <a:solidFill>
            <a:srgbClr val="9A551B"/>
          </a:solidFill>
          <a:ln>
            <a:solidFill>
              <a:srgbClr val="985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013" y="469819"/>
            <a:ext cx="743911" cy="454273"/>
          </a:xfrm>
          <a:prstGeom prst="rect">
            <a:avLst/>
          </a:prstGeom>
        </p:spPr>
      </p:pic>
      <p:grpSp>
        <p:nvGrpSpPr>
          <p:cNvPr id="43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4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46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0082586" cy="1444233"/>
          </a:xfrm>
          <a:prstGeom prst="rect">
            <a:avLst/>
          </a:prstGeom>
        </p:spPr>
      </p:pic>
      <p:grpSp>
        <p:nvGrpSpPr>
          <p:cNvPr id="48" name="그룹 1006"/>
          <p:cNvGrpSpPr/>
          <p:nvPr/>
        </p:nvGrpSpPr>
        <p:grpSpPr>
          <a:xfrm>
            <a:off x="2505534" y="4600651"/>
            <a:ext cx="2819048" cy="2819048"/>
            <a:chOff x="2505534" y="4600651"/>
            <a:chExt cx="2819048" cy="2819048"/>
          </a:xfrm>
        </p:grpSpPr>
        <p:pic>
          <p:nvPicPr>
            <p:cNvPr id="49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5534" y="4600651"/>
              <a:ext cx="2819048" cy="2819048"/>
            </a:xfrm>
            <a:prstGeom prst="rect">
              <a:avLst/>
            </a:prstGeom>
          </p:spPr>
        </p:pic>
      </p:grpSp>
      <p:pic>
        <p:nvPicPr>
          <p:cNvPr id="51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6965" y="5346948"/>
            <a:ext cx="4123172" cy="1816877"/>
          </a:xfrm>
          <a:prstGeom prst="rect">
            <a:avLst/>
          </a:prstGeom>
        </p:spPr>
      </p:pic>
      <p:pic>
        <p:nvPicPr>
          <p:cNvPr id="52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38472" y="3795044"/>
            <a:ext cx="6627054" cy="1527940"/>
          </a:xfrm>
          <a:prstGeom prst="rect">
            <a:avLst/>
          </a:prstGeom>
        </p:spPr>
      </p:pic>
      <p:pic>
        <p:nvPicPr>
          <p:cNvPr id="5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38472" y="6284625"/>
            <a:ext cx="10071645" cy="22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013" y="469819"/>
            <a:ext cx="743911" cy="454273"/>
          </a:xfrm>
          <a:prstGeom prst="rect">
            <a:avLst/>
          </a:prstGeom>
        </p:spPr>
      </p:pic>
      <p:grpSp>
        <p:nvGrpSpPr>
          <p:cNvPr id="43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4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46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0082586" cy="1444233"/>
          </a:xfrm>
          <a:prstGeom prst="rect">
            <a:avLst/>
          </a:prstGeom>
        </p:spPr>
      </p:pic>
      <p:grpSp>
        <p:nvGrpSpPr>
          <p:cNvPr id="48" name="그룹 1006"/>
          <p:cNvGrpSpPr/>
          <p:nvPr/>
        </p:nvGrpSpPr>
        <p:grpSpPr>
          <a:xfrm>
            <a:off x="2505534" y="4600651"/>
            <a:ext cx="2819048" cy="2819048"/>
            <a:chOff x="2505534" y="4600651"/>
            <a:chExt cx="2819048" cy="2819048"/>
          </a:xfrm>
        </p:grpSpPr>
        <p:pic>
          <p:nvPicPr>
            <p:cNvPr id="49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5534" y="4600651"/>
              <a:ext cx="2819048" cy="2819048"/>
            </a:xfrm>
            <a:prstGeom prst="rect">
              <a:avLst/>
            </a:prstGeom>
          </p:spPr>
        </p:pic>
      </p:grpSp>
      <p:pic>
        <p:nvPicPr>
          <p:cNvPr id="51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6965" y="5346948"/>
            <a:ext cx="4123172" cy="1816877"/>
          </a:xfrm>
          <a:prstGeom prst="rect">
            <a:avLst/>
          </a:prstGeom>
        </p:spPr>
      </p:pic>
      <p:pic>
        <p:nvPicPr>
          <p:cNvPr id="20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91368" y="3448725"/>
            <a:ext cx="7656978" cy="1524216"/>
          </a:xfrm>
          <a:prstGeom prst="rect">
            <a:avLst/>
          </a:prstGeom>
        </p:spPr>
      </p:pic>
      <p:pic>
        <p:nvPicPr>
          <p:cNvPr id="21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91368" y="5445611"/>
            <a:ext cx="9286540" cy="3608254"/>
          </a:xfrm>
          <a:prstGeom prst="rect">
            <a:avLst/>
          </a:prstGeom>
        </p:spPr>
      </p:pic>
      <p:sp>
        <p:nvSpPr>
          <p:cNvPr id="22" name="타원 21">
            <a:hlinkClick r:id="rId13" action="ppaction://hlinksldjump"/>
          </p:cNvPr>
          <p:cNvSpPr/>
          <p:nvPr/>
        </p:nvSpPr>
        <p:spPr>
          <a:xfrm>
            <a:off x="16775309" y="6782520"/>
            <a:ext cx="457200" cy="472671"/>
          </a:xfrm>
          <a:prstGeom prst="ellipse">
            <a:avLst/>
          </a:prstGeom>
          <a:solidFill>
            <a:srgbClr val="9A551B"/>
          </a:solidFill>
          <a:ln>
            <a:solidFill>
              <a:srgbClr val="985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69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9"/>
            <a:ext cx="546118" cy="352372"/>
            <a:chOff x="17231660" y="9542199"/>
            <a:chExt cx="546118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37" y="9504105"/>
              <a:ext cx="596787" cy="4509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2444660"/>
            <a:ext cx="568254" cy="27370"/>
            <a:chOff x="885873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6"/>
            <a:ext cx="10504749" cy="14576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84174" y="3170756"/>
            <a:ext cx="3577064" cy="56535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6812" y="3256479"/>
            <a:ext cx="945590" cy="55127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47574" y="3266003"/>
            <a:ext cx="557131" cy="5628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775" y="469819"/>
            <a:ext cx="2687187" cy="431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796" cy="45091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1745" y="4586916"/>
            <a:ext cx="5044097" cy="9351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83906" y="5384325"/>
            <a:ext cx="2965405" cy="6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3039905" cy="651180"/>
            <a:chOff x="12967721" y="4764231"/>
            <a:chExt cx="3039905" cy="6511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3039905" cy="6511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15335" y="4790259"/>
            <a:ext cx="2517070" cy="62340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87" cy="431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2643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6684" y="4611871"/>
            <a:ext cx="1419986" cy="29416"/>
            <a:chOff x="12920734" y="7158445"/>
            <a:chExt cx="1419986" cy="29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60000">
              <a:off x="12920734" y="7158445"/>
              <a:ext cx="1419986" cy="294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7608" y="5102131"/>
            <a:ext cx="1486192" cy="29416"/>
            <a:chOff x="12181658" y="7648705"/>
            <a:chExt cx="1486192" cy="294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780000">
              <a:off x="12181658" y="7648705"/>
              <a:ext cx="1486192" cy="29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36030" y="5886545"/>
            <a:ext cx="1393347" cy="29416"/>
            <a:chOff x="12530080" y="8433119"/>
            <a:chExt cx="1393347" cy="29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240000">
              <a:off x="12530080" y="8433119"/>
              <a:ext cx="1393347" cy="294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55766" y="5878701"/>
            <a:ext cx="1361926" cy="29416"/>
            <a:chOff x="13349816" y="8425275"/>
            <a:chExt cx="1361926" cy="294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440000">
              <a:off x="13349816" y="8425275"/>
              <a:ext cx="1361926" cy="294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15064" y="5102131"/>
            <a:ext cx="1384575" cy="29416"/>
            <a:chOff x="13609114" y="7648705"/>
            <a:chExt cx="1384575" cy="294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00000">
              <a:off x="13609114" y="7648705"/>
              <a:ext cx="1384575" cy="294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286" y="235959"/>
            <a:ext cx="17885714" cy="9866667"/>
            <a:chOff x="209524" y="209524"/>
            <a:chExt cx="17885714" cy="98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07906" y="9504096"/>
              <a:ext cx="573203" cy="41497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79663" y="3233965"/>
            <a:ext cx="2472718" cy="27370"/>
            <a:chOff x="7277306" y="2349393"/>
            <a:chExt cx="2472718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7306" y="2349393"/>
              <a:ext cx="2472718" cy="273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40533" y="1879574"/>
            <a:ext cx="4594712" cy="145376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1013" y="469819"/>
            <a:ext cx="1459616" cy="45427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609493" y="668391"/>
            <a:ext cx="4523927" cy="8812845"/>
            <a:chOff x="4183033" y="784649"/>
            <a:chExt cx="4523927" cy="88128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3033" y="784649"/>
              <a:ext cx="4523927" cy="88128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80217" y="3696589"/>
            <a:ext cx="3100215" cy="2945409"/>
            <a:chOff x="12074267" y="6243163"/>
            <a:chExt cx="3100215" cy="294540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74267" y="6243163"/>
              <a:ext cx="3100215" cy="294540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0996" y="3107169"/>
            <a:ext cx="1150939" cy="54331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77975" y="4513962"/>
            <a:ext cx="1015295" cy="54331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48633" y="4506149"/>
            <a:ext cx="1150939" cy="54331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40866" y="6512674"/>
            <a:ext cx="1150939" cy="54331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266746" y="6512674"/>
            <a:ext cx="1151806" cy="54277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608266" y="5955722"/>
            <a:ext cx="1178329" cy="82364"/>
            <a:chOff x="12802316" y="8502296"/>
            <a:chExt cx="1178329" cy="8236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220000">
              <a:off x="12802316" y="8502296"/>
              <a:ext cx="1178329" cy="823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487040" y="5356917"/>
            <a:ext cx="503274" cy="82364"/>
            <a:chOff x="13681090" y="7903491"/>
            <a:chExt cx="503274" cy="8236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4320000">
              <a:off x="13681090" y="7903491"/>
              <a:ext cx="503274" cy="823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552554" y="5580624"/>
            <a:ext cx="1642483" cy="82364"/>
            <a:chOff x="11746604" y="8127198"/>
            <a:chExt cx="1642483" cy="8236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6900000">
              <a:off x="11746604" y="8127198"/>
              <a:ext cx="1642483" cy="823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899160" y="4364781"/>
            <a:ext cx="1670932" cy="82364"/>
            <a:chOff x="12093210" y="6911355"/>
            <a:chExt cx="1670932" cy="8236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2040000">
              <a:off x="12093210" y="6911355"/>
              <a:ext cx="1670932" cy="8236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958617" y="4532369"/>
            <a:ext cx="1333269" cy="82364"/>
            <a:chOff x="13152667" y="7078943"/>
            <a:chExt cx="1333269" cy="8236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6420000">
              <a:off x="13152667" y="7078943"/>
              <a:ext cx="1333269" cy="82364"/>
            </a:xfrm>
            <a:prstGeom prst="rect">
              <a:avLst/>
            </a:prstGeom>
          </p:spPr>
        </p:pic>
      </p:grpSp>
      <p:pic>
        <p:nvPicPr>
          <p:cNvPr id="55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00357" y="3920994"/>
            <a:ext cx="6653017" cy="5658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1"/>
            <a:ext cx="4253411" cy="9364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2101138" cy="5942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336385" cy="62093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87" cy="431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075621" cy="9466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2100472" cy="6095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30712" y="4717671"/>
            <a:ext cx="1651232" cy="62432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775" y="469819"/>
            <a:ext cx="2687187" cy="43141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41773" y="4846962"/>
            <a:ext cx="2068836" cy="591790"/>
            <a:chOff x="2841773" y="4846962"/>
            <a:chExt cx="2068836" cy="5917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41773" y="4846962"/>
              <a:ext cx="2068836" cy="59179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04763" y="4821431"/>
            <a:ext cx="1295118" cy="62432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96058" y="5612887"/>
            <a:ext cx="2174119" cy="609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63492" y="4529609"/>
            <a:ext cx="7691120" cy="4413013"/>
            <a:chOff x="9463492" y="4529609"/>
            <a:chExt cx="7691120" cy="44130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932" y="2323102"/>
              <a:ext cx="15382240" cy="882602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3492" y="4529609"/>
              <a:ext cx="7691120" cy="44130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07906" y="9504096"/>
              <a:ext cx="596615" cy="44760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0000" y="4895105"/>
            <a:ext cx="152381" cy="52292"/>
            <a:chOff x="4900000" y="4895105"/>
            <a:chExt cx="152381" cy="522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0000" y="4895105"/>
              <a:ext cx="152381" cy="522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19572" y="2756938"/>
            <a:ext cx="4081490" cy="7847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61392" y="6437458"/>
            <a:ext cx="152381" cy="52292"/>
            <a:chOff x="11561392" y="6437458"/>
            <a:chExt cx="152381" cy="52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61392" y="6437458"/>
              <a:ext cx="152381" cy="522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59317" y="8689615"/>
            <a:ext cx="3297300" cy="5790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33330" y="854822"/>
            <a:ext cx="10466550" cy="14475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1013" y="469819"/>
            <a:ext cx="1488197" cy="4542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94316" y="4959578"/>
            <a:ext cx="7589084" cy="36205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00066" y="4221841"/>
            <a:ext cx="308986" cy="615537"/>
            <a:chOff x="13000066" y="4221841"/>
            <a:chExt cx="308986" cy="6155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00066" y="4221841"/>
              <a:ext cx="308986" cy="6155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0838" y="3818106"/>
            <a:ext cx="7865944" cy="4429022"/>
            <a:chOff x="890838" y="3818106"/>
            <a:chExt cx="7865944" cy="44290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0838" y="3818106"/>
              <a:ext cx="7865944" cy="44290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1878319" cy="15974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487691" cy="462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5925" y="2588132"/>
            <a:ext cx="2680414" cy="5676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25898" y="1714392"/>
            <a:ext cx="2741741" cy="2741741"/>
            <a:chOff x="3425898" y="1714392"/>
            <a:chExt cx="2741741" cy="27417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5898" y="1714392"/>
              <a:ext cx="2741741" cy="2741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95686" y="6214288"/>
            <a:ext cx="2571953" cy="2571953"/>
            <a:chOff x="3595686" y="6214288"/>
            <a:chExt cx="2571953" cy="25719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5686" y="6214288"/>
              <a:ext cx="2571953" cy="2571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88855" y="1970229"/>
            <a:ext cx="2485904" cy="2485904"/>
            <a:chOff x="12188855" y="1970229"/>
            <a:chExt cx="2485904" cy="24859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88855" y="1970229"/>
              <a:ext cx="2485904" cy="24859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88855" y="5983646"/>
            <a:ext cx="2660936" cy="2660936"/>
            <a:chOff x="12188855" y="5983646"/>
            <a:chExt cx="2660936" cy="26609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88855" y="5983646"/>
              <a:ext cx="2660936" cy="26609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13381" y="3952221"/>
            <a:ext cx="3352493" cy="3352493"/>
            <a:chOff x="7413381" y="3952221"/>
            <a:chExt cx="3352493" cy="33524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13381" y="3952221"/>
              <a:ext cx="3352493" cy="33524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26401" y="7454554"/>
            <a:ext cx="3810929" cy="19504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45713" y="2426315"/>
            <a:ext cx="4510291" cy="195043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8308" y="7010130"/>
            <a:ext cx="3426214" cy="19504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38050" y="2299498"/>
            <a:ext cx="3974313" cy="202181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98515" y="6396282"/>
            <a:ext cx="3808234" cy="19504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547455" y="4126405"/>
            <a:ext cx="2319779" cy="107290"/>
            <a:chOff x="5547455" y="4126405"/>
            <a:chExt cx="2319779" cy="1072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60000">
              <a:off x="5547455" y="4126405"/>
              <a:ext cx="2319779" cy="1072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54228" y="4529616"/>
            <a:ext cx="2476553" cy="114540"/>
            <a:chOff x="10054228" y="4529616"/>
            <a:chExt cx="2476553" cy="1145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9360000">
              <a:off x="10054228" y="4529616"/>
              <a:ext cx="2476553" cy="1145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97854" y="7290337"/>
            <a:ext cx="2158365" cy="98444"/>
            <a:chOff x="5597854" y="7290337"/>
            <a:chExt cx="2158365" cy="984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560000">
              <a:off x="5597854" y="7290337"/>
              <a:ext cx="2158365" cy="984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01477" y="3309654"/>
            <a:ext cx="811904" cy="721261"/>
            <a:chOff x="6601477" y="3309654"/>
            <a:chExt cx="811904" cy="72126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01477" y="3309654"/>
              <a:ext cx="811904" cy="7212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370945" y="7298515"/>
            <a:ext cx="2272017" cy="103627"/>
            <a:chOff x="10370945" y="7298515"/>
            <a:chExt cx="2272017" cy="1036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320000">
              <a:off x="10370945" y="7298515"/>
              <a:ext cx="2272017" cy="10362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304127" y="3461849"/>
            <a:ext cx="1138130" cy="1138130"/>
            <a:chOff x="10304127" y="3461849"/>
            <a:chExt cx="1138130" cy="113813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260000">
              <a:off x="10304127" y="3461849"/>
              <a:ext cx="1138130" cy="11381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92505" y="6374990"/>
            <a:ext cx="968200" cy="964569"/>
            <a:chOff x="11292505" y="6374990"/>
            <a:chExt cx="968200" cy="96456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92505" y="6374990"/>
              <a:ext cx="968200" cy="9645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982364" y="6420324"/>
            <a:ext cx="991540" cy="893791"/>
            <a:chOff x="5982364" y="6420324"/>
            <a:chExt cx="991540" cy="89379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82364" y="6420324"/>
              <a:ext cx="991540" cy="8937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257829" y="4266507"/>
            <a:ext cx="3709743" cy="3348043"/>
            <a:chOff x="7257829" y="4266507"/>
            <a:chExt cx="3709743" cy="33480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57829" y="4266507"/>
              <a:ext cx="3709743" cy="33480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사용자 지정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</cp:revision>
  <dcterms:created xsi:type="dcterms:W3CDTF">2022-10-11T19:55:14Z</dcterms:created>
  <dcterms:modified xsi:type="dcterms:W3CDTF">2022-10-11T11:47:30Z</dcterms:modified>
</cp:coreProperties>
</file>